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0692385" cy="7560564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5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 ?>
<Relationships xmlns="http://schemas.openxmlformats.org/package/2006/relationships">
	<Relationship Id="rId3" Type="http://schemas.openxmlformats.org/officeDocument/2006/relationships/presProps" Target="presProps.xml" />
	<Relationship Id="rId2" Type="http://schemas.openxmlformats.org/officeDocument/2006/relationships/slide" Target="slides/slide1.xml" />
	<Relationship Id="rId1" Type="http://schemas.openxmlformats.org/officeDocument/2006/relationships/slideMaster" Target="slideMasters/slideMaster1.xml" />
	<Relationship Id="rId6" Type="http://schemas.openxmlformats.org/officeDocument/2006/relationships/tableStyles" Target="tableStyles.xml" />
	<Relationship Id="rId5" Type="http://schemas.openxmlformats.org/officeDocument/2006/relationships/theme" Target="theme/theme1.xml" />
	<Relationship Id="rId4" Type="http://schemas.openxmlformats.org/officeDocument/2006/relationships/viewProps" Target="viewProps.xml" />
	<Relationship Id="rId7" Type="http://schemas.openxmlformats.org/officeDocument/2006/relationships/slide" Target="slides/slide2.xml" />
	<Relationship Id="rId8" Type="http://schemas.openxmlformats.org/officeDocument/2006/relationships/slide" Target="slides/slide3.xml" />
	<Relationship Id="rId9" Type="http://schemas.openxmlformats.org/officeDocument/2006/relationships/slide" Target="slides/slide4.xml" />
	<Relationship Id="rId10" Type="http://schemas.openxmlformats.org/officeDocument/2006/relationships/slide" Target="slides/slide5.xml" />
	<Relationship Id="rId11" Type="http://schemas.openxmlformats.org/officeDocument/2006/relationships/slide" Target="slides/slide6.xml" />
	<Relationship Id="rId12" Type="http://schemas.openxmlformats.org/officeDocument/2006/relationships/slide" Target="slides/slide7.xml" />
	<Relationship Id="rId13" Type="http://schemas.openxmlformats.org/officeDocument/2006/relationships/slide" Target="slides/slide8.xml" />
	<Relationship Id="rId14" Type="http://schemas.openxmlformats.org/officeDocument/2006/relationships/slide" Target="slides/slide9.xml" />
	<Relationship Id="rId15" Type="http://schemas.openxmlformats.org/officeDocument/2006/relationships/slide" Target="slides/slide10.xml" />
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1.jpeg" />
</Relationships>
</file>

<file path=ppt/slides/_rels/slide10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10.jpeg" />
</Relationships>
</file>

<file path=ppt/slides/_rels/slide2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2.jpeg" />
</Relationships>
</file>

<file path=ppt/slides/_rels/slide3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3.jpeg" />
</Relationships>
</file>

<file path=ppt/slides/_rels/slide4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4.jpeg" />
</Relationships>
</file>

<file path=ppt/slides/_rels/slide5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5.jpeg" />
</Relationships>
</file>

<file path=ppt/slides/_rels/slide6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6.jpeg" />
</Relationships>
</file>

<file path=ppt/slides/_rels/slide7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7.jpeg" />
</Relationships>
</file>

<file path=ppt/slides/_rels/slide8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8.jpeg" />
</Relationships>
</file>

<file path=ppt/slides/_rels/slide9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9.jpeg" 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500"/>
            <a:ext cx="10680700" cy="741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500"/>
            <a:ext cx="10680700" cy="741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500"/>
            <a:ext cx="10680700" cy="741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500"/>
            <a:ext cx="10680700" cy="74168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 rot="0">
            <a:off x="1028700" y="2006600"/>
            <a:ext cx="88900" cy="1422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900"/>
              </a:lnSpc>
              <a:tabLst>
							</a:tabLst>
            </a:pPr>
            <a:r>
              <a:rPr lang="en-US" altLang="zh-CN" sz="1727" dirty="0" smtClean="0">
                <a:solidFill>
                  <a:srgbClr val="000000"/>
                </a:solidFill>
                <a:latin typeface="Wingdings" pitchFamily="18" charset="0"/>
                <a:cs typeface="Wingdings" pitchFamily="18" charset="0"/>
              </a:rPr>
              <a:t>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100"/>
              </a:lnSpc>
              <a:tabLst>
							</a:tabLst>
            </a:pPr>
            <a:r>
              <a:rPr lang="en-US" altLang="zh-CN" sz="1727" dirty="0" smtClean="0">
                <a:solidFill>
                  <a:srgbClr val="000000"/>
                </a:solidFill>
                <a:latin typeface="Wingdings" pitchFamily="18" charset="0"/>
                <a:cs typeface="Wingdings" pitchFamily="18" charset="0"/>
              </a:rPr>
              <a:t>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100"/>
              </a:lnSpc>
              <a:tabLst>
							</a:tabLst>
            </a:pPr>
            <a:r>
              <a:rPr lang="en-US" altLang="zh-CN" sz="1727" dirty="0" smtClean="0">
                <a:solidFill>
                  <a:srgbClr val="000000"/>
                </a:solidFill>
                <a:latin typeface="Wingdings" pitchFamily="18" charset="0"/>
                <a:cs typeface="Wingdings" pitchFamily="18" charset="0"/>
              </a:rPr>
              <a:t>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100"/>
              </a:lnSpc>
              <a:tabLst>
							</a:tabLst>
            </a:pPr>
            <a:r>
              <a:rPr lang="en-US" altLang="zh-CN" sz="1727" dirty="0" smtClean="0">
                <a:solidFill>
                  <a:srgbClr val="000000"/>
                </a:solidFill>
                <a:latin typeface="Wingdings" pitchFamily="18" charset="0"/>
                <a:cs typeface="Wingdings" pitchFamily="18" charset="0"/>
              </a:rPr>
              <a:t>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028700" y="4559300"/>
            <a:ext cx="88900" cy="1422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900"/>
              </a:lnSpc>
              <a:tabLst>
							</a:tabLst>
            </a:pPr>
            <a:r>
              <a:rPr lang="en-US" altLang="zh-CN" sz="1727" dirty="0" smtClean="0">
                <a:solidFill>
                  <a:srgbClr val="000000"/>
                </a:solidFill>
                <a:latin typeface="Wingdings" pitchFamily="18" charset="0"/>
                <a:cs typeface="Wingdings" pitchFamily="18" charset="0"/>
              </a:rPr>
              <a:t>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100"/>
              </a:lnSpc>
              <a:tabLst>
							</a:tabLst>
            </a:pPr>
            <a:r>
              <a:rPr lang="en-US" altLang="zh-CN" sz="1727" dirty="0" smtClean="0">
                <a:solidFill>
                  <a:srgbClr val="000000"/>
                </a:solidFill>
                <a:latin typeface="Wingdings" pitchFamily="18" charset="0"/>
                <a:cs typeface="Wingdings" pitchFamily="18" charset="0"/>
              </a:rPr>
              <a:t>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100"/>
              </a:lnSpc>
              <a:tabLst>
							</a:tabLst>
            </a:pPr>
            <a:r>
              <a:rPr lang="en-US" altLang="zh-CN" sz="1727" dirty="0" smtClean="0">
                <a:solidFill>
                  <a:srgbClr val="000000"/>
                </a:solidFill>
                <a:latin typeface="Wingdings" pitchFamily="18" charset="0"/>
                <a:cs typeface="Wingdings" pitchFamily="18" charset="0"/>
              </a:rPr>
              <a:t>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100"/>
              </a:lnSpc>
              <a:tabLst>
							</a:tabLst>
            </a:pPr>
            <a:r>
              <a:rPr lang="en-US" altLang="zh-CN" sz="1727" dirty="0" smtClean="0">
                <a:solidFill>
                  <a:srgbClr val="000000"/>
                </a:solidFill>
                <a:latin typeface="Wingdings" pitchFamily="18" charset="0"/>
                <a:cs typeface="Wingdings" pitchFamily="18" charset="0"/>
              </a:rPr>
              <a:t>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500"/>
            <a:ext cx="10680700" cy="741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500"/>
            <a:ext cx="10680700" cy="74168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 rot="0">
            <a:off x="2387600" y="1727200"/>
            <a:ext cx="165100" cy="241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900"/>
              </a:lnSpc>
              <a:tabLst>
							</a:tabLst>
            </a:pPr>
            <a:r>
              <a:rPr lang="en-US" altLang="zh-CN" sz="1727" dirty="0" smtClean="0">
                <a:solidFill>
                  <a:srgbClr val="000000"/>
                </a:solidFill>
                <a:latin typeface="Wingdings" pitchFamily="18" charset="0"/>
                <a:cs typeface="Wingdings" pitchFamily="18" charset="0"/>
              </a:rPr>
              <a:t>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2387600" y="2514600"/>
            <a:ext cx="165100" cy="241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900"/>
              </a:lnSpc>
              <a:tabLst>
							</a:tabLst>
            </a:pPr>
            <a:r>
              <a:rPr lang="en-US" altLang="zh-CN" sz="1727" dirty="0" smtClean="0">
                <a:solidFill>
                  <a:srgbClr val="000000"/>
                </a:solidFill>
                <a:latin typeface="Wingdings" pitchFamily="18" charset="0"/>
                <a:cs typeface="Wingdings" pitchFamily="18" charset="0"/>
              </a:rPr>
              <a:t>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2387600" y="3263900"/>
            <a:ext cx="165100" cy="241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900"/>
              </a:lnSpc>
              <a:tabLst>
							</a:tabLst>
            </a:pPr>
            <a:r>
              <a:rPr lang="en-US" altLang="zh-CN" sz="1727" dirty="0" smtClean="0">
                <a:solidFill>
                  <a:srgbClr val="000000"/>
                </a:solidFill>
                <a:latin typeface="Wingdings" pitchFamily="18" charset="0"/>
                <a:cs typeface="Wingdings" pitchFamily="18" charset="0"/>
              </a:rPr>
              <a:t>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2387600" y="4051300"/>
            <a:ext cx="165100" cy="241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900"/>
              </a:lnSpc>
              <a:tabLst>
							</a:tabLst>
            </a:pPr>
            <a:r>
              <a:rPr lang="en-US" altLang="zh-CN" sz="1727" dirty="0" smtClean="0">
                <a:solidFill>
                  <a:srgbClr val="000000"/>
                </a:solidFill>
                <a:latin typeface="Wingdings" pitchFamily="18" charset="0"/>
                <a:cs typeface="Wingdings" pitchFamily="18" charset="0"/>
              </a:rPr>
              <a:t>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2387600" y="4838700"/>
            <a:ext cx="165100" cy="241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900"/>
              </a:lnSpc>
              <a:tabLst>
							</a:tabLst>
            </a:pPr>
            <a:r>
              <a:rPr lang="en-US" altLang="zh-CN" sz="1727" dirty="0" smtClean="0">
                <a:solidFill>
                  <a:srgbClr val="000000"/>
                </a:solidFill>
                <a:latin typeface="Wingdings" pitchFamily="18" charset="0"/>
                <a:cs typeface="Wingdings" pitchFamily="18" charset="0"/>
              </a:rPr>
              <a:t>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2387600" y="5575300"/>
            <a:ext cx="165100" cy="241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900"/>
              </a:lnSpc>
              <a:tabLst>
							</a:tabLst>
            </a:pPr>
            <a:r>
              <a:rPr lang="en-US" altLang="zh-CN" sz="1727" dirty="0" smtClean="0">
                <a:solidFill>
                  <a:srgbClr val="000000"/>
                </a:solidFill>
                <a:latin typeface="Wingdings" pitchFamily="18" charset="0"/>
                <a:cs typeface="Wingdings" pitchFamily="18" charset="0"/>
              </a:rPr>
              <a:t>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2387600" y="6350000"/>
            <a:ext cx="139700" cy="203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600"/>
              </a:lnSpc>
              <a:tabLst>
							</a:tabLst>
            </a:pPr>
            <a:r>
              <a:rPr lang="en-US" altLang="zh-CN" sz="1511" dirty="0" smtClean="0">
                <a:solidFill>
                  <a:srgbClr val="000000"/>
                </a:solidFill>
                <a:latin typeface="Wingdings" pitchFamily="18" charset="0"/>
                <a:cs typeface="Wingdings" pitchFamily="18" charset="0"/>
              </a:rPr>
              <a:t>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500"/>
            <a:ext cx="10680700" cy="74168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 rot="0">
            <a:off x="1549400" y="1409700"/>
            <a:ext cx="292100" cy="5232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000"/>
              </a:lnSpc>
              <a:tabLst>
							</a:tabLst>
            </a:pPr>
            <a:r>
              <a:rPr lang="en-US" altLang="zh-CN" sz="971" dirty="0" smtClean="0">
                <a:solidFill>
                  <a:srgbClr val="000000"/>
                </a:solidFill>
                <a:latin typeface="나눔스퀘어 Light" pitchFamily="18" charset="0"/>
                <a:cs typeface="나눔스퀘어 Light" pitchFamily="18" charset="0"/>
              </a:rPr>
              <a:t>2016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500"/>
              </a:lnSpc>
              <a:tabLst>
							</a:tabLst>
            </a:pPr>
            <a:r>
              <a:rPr lang="en-US" altLang="zh-CN" sz="971" dirty="0" smtClean="0">
                <a:solidFill>
                  <a:srgbClr val="000000"/>
                </a:solidFill>
                <a:latin typeface="나눔스퀘어 Light" pitchFamily="18" charset="0"/>
                <a:cs typeface="나눔스퀘어 Light" pitchFamily="18" charset="0"/>
              </a:rPr>
              <a:t>2017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700"/>
              </a:lnSpc>
              <a:tabLst>
							</a:tabLst>
            </a:pPr>
            <a:r>
              <a:rPr lang="en-US" altLang="zh-CN" sz="971" dirty="0" smtClean="0">
                <a:solidFill>
                  <a:srgbClr val="000000"/>
                </a:solidFill>
                <a:latin typeface="나눔스퀘어 Light" pitchFamily="18" charset="0"/>
                <a:cs typeface="나눔스퀘어 Light" pitchFamily="18" charset="0"/>
              </a:rPr>
              <a:t>2018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700"/>
              </a:lnSpc>
              <a:tabLst>
							</a:tabLst>
            </a:pPr>
            <a:r>
              <a:rPr lang="en-US" altLang="zh-CN" sz="971" dirty="0" smtClean="0">
                <a:solidFill>
                  <a:srgbClr val="000000"/>
                </a:solidFill>
                <a:latin typeface="나눔스퀘어 Light" pitchFamily="18" charset="0"/>
                <a:cs typeface="나눔스퀘어 Light" pitchFamily="18" charset="0"/>
              </a:rPr>
              <a:t>2019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700"/>
              </a:lnSpc>
              <a:tabLst>
							</a:tabLst>
            </a:pPr>
            <a:r>
              <a:rPr lang="en-US" altLang="zh-CN" sz="971" dirty="0" smtClean="0">
                <a:solidFill>
                  <a:srgbClr val="000000"/>
                </a:solidFill>
                <a:latin typeface="나눔스퀘어 Light" pitchFamily="18" charset="0"/>
                <a:cs typeface="나눔스퀘어 Light" pitchFamily="18" charset="0"/>
              </a:rPr>
              <a:t>2020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400"/>
              </a:lnSpc>
              <a:tabLst>
							</a:tabLst>
            </a:pPr>
            <a:r>
              <a:rPr lang="en-US" altLang="zh-CN" sz="971" dirty="0" smtClean="0">
                <a:solidFill>
                  <a:srgbClr val="000000"/>
                </a:solidFill>
                <a:latin typeface="나눔스퀘어 Light" pitchFamily="18" charset="0"/>
                <a:cs typeface="나눔스퀘어 Light" pitchFamily="18" charset="0"/>
              </a:rPr>
              <a:t>2021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3352800" y="1422400"/>
            <a:ext cx="50800" cy="5676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000"/>
              </a:lnSpc>
              <a:tabLst>
							</a:tabLst>
            </a:pPr>
            <a:r>
              <a:rPr lang="en-US" altLang="zh-CN" sz="971" dirty="0" smtClean="0">
                <a:solidFill>
                  <a:srgbClr val="000000"/>
                </a:solidFill>
                <a:latin typeface="Wingdings" pitchFamily="18" charset="0"/>
                <a:cs typeface="Wingdings" pitchFamily="18" charset="0"/>
              </a:rPr>
              <a:t>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500"/>
              </a:lnSpc>
              <a:tabLst>
							</a:tabLst>
            </a:pPr>
            <a:r>
              <a:rPr lang="en-US" altLang="zh-CN" sz="971" dirty="0" smtClean="0">
                <a:solidFill>
                  <a:srgbClr val="000000"/>
                </a:solidFill>
                <a:latin typeface="Wingdings" pitchFamily="18" charset="0"/>
                <a:cs typeface="Wingdings" pitchFamily="18" charset="0"/>
              </a:rPr>
              <a:t></a:t>
            </a:r>
          </a:p>
          <a:p>
            <a:pPr>
              <a:lnSpc>
                <a:spcPts val="1700"/>
              </a:lnSpc>
              <a:tabLst>
							</a:tabLst>
            </a:pPr>
            <a:r>
              <a:rPr lang="en-US" altLang="zh-CN" sz="971" dirty="0" smtClean="0">
                <a:solidFill>
                  <a:srgbClr val="000000"/>
                </a:solidFill>
                <a:latin typeface="Wingdings" pitchFamily="18" charset="0"/>
                <a:cs typeface="Wingdings" pitchFamily="18" charset="0"/>
              </a:rPr>
              <a:t></a:t>
            </a:r>
          </a:p>
          <a:p>
            <a:pPr>
              <a:lnSpc>
                <a:spcPts val="1700"/>
              </a:lnSpc>
              <a:tabLst>
							</a:tabLst>
            </a:pPr>
            <a:r>
              <a:rPr lang="en-US" altLang="zh-CN" sz="971" dirty="0" smtClean="0">
                <a:solidFill>
                  <a:srgbClr val="000000"/>
                </a:solidFill>
                <a:latin typeface="Wingdings" pitchFamily="18" charset="0"/>
                <a:cs typeface="Wingdings" pitchFamily="18" charset="0"/>
              </a:rPr>
              <a:t></a:t>
            </a:r>
          </a:p>
          <a:p>
            <a:pPr>
              <a:lnSpc>
                <a:spcPts val="1700"/>
              </a:lnSpc>
              <a:tabLst>
							</a:tabLst>
            </a:pPr>
            <a:r>
              <a:rPr lang="en-US" altLang="zh-CN" sz="971" dirty="0" smtClean="0">
                <a:solidFill>
                  <a:srgbClr val="000000"/>
                </a:solidFill>
                <a:latin typeface="Wingdings" pitchFamily="18" charset="0"/>
                <a:cs typeface="Wingdings" pitchFamily="18" charset="0"/>
              </a:rPr>
              <a:t>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500"/>
              </a:lnSpc>
              <a:tabLst>
							</a:tabLst>
            </a:pPr>
            <a:r>
              <a:rPr lang="en-US" altLang="zh-CN" sz="971" dirty="0" smtClean="0">
                <a:solidFill>
                  <a:srgbClr val="000000"/>
                </a:solidFill>
                <a:latin typeface="Wingdings" pitchFamily="18" charset="0"/>
                <a:cs typeface="Wingdings" pitchFamily="18" charset="0"/>
              </a:rPr>
              <a:t></a:t>
            </a:r>
          </a:p>
          <a:p>
            <a:pPr>
              <a:lnSpc>
                <a:spcPts val="1700"/>
              </a:lnSpc>
              <a:tabLst>
							</a:tabLst>
            </a:pPr>
            <a:r>
              <a:rPr lang="en-US" altLang="zh-CN" sz="971" dirty="0" smtClean="0">
                <a:solidFill>
                  <a:srgbClr val="000000"/>
                </a:solidFill>
                <a:latin typeface="Wingdings" pitchFamily="18" charset="0"/>
                <a:cs typeface="Wingdings" pitchFamily="18" charset="0"/>
              </a:rPr>
              <a:t></a:t>
            </a:r>
          </a:p>
          <a:p>
            <a:pPr>
              <a:lnSpc>
                <a:spcPts val="1700"/>
              </a:lnSpc>
              <a:tabLst>
							</a:tabLst>
            </a:pPr>
            <a:r>
              <a:rPr lang="en-US" altLang="zh-CN" sz="971" dirty="0" smtClean="0">
                <a:solidFill>
                  <a:srgbClr val="000000"/>
                </a:solidFill>
                <a:latin typeface="Wingdings" pitchFamily="18" charset="0"/>
                <a:cs typeface="Wingdings" pitchFamily="18" charset="0"/>
              </a:rPr>
              <a:t></a:t>
            </a:r>
          </a:p>
          <a:p>
            <a:pPr>
              <a:lnSpc>
                <a:spcPts val="1700"/>
              </a:lnSpc>
              <a:tabLst>
							</a:tabLst>
            </a:pPr>
            <a:r>
              <a:rPr lang="en-US" altLang="zh-CN" sz="971" dirty="0" smtClean="0">
                <a:solidFill>
                  <a:srgbClr val="000000"/>
                </a:solidFill>
                <a:latin typeface="Wingdings" pitchFamily="18" charset="0"/>
                <a:cs typeface="Wingdings" pitchFamily="18" charset="0"/>
              </a:rPr>
              <a:t>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500"/>
              </a:lnSpc>
              <a:tabLst>
							</a:tabLst>
            </a:pPr>
            <a:r>
              <a:rPr lang="en-US" altLang="zh-CN" sz="971" dirty="0" smtClean="0">
                <a:solidFill>
                  <a:srgbClr val="000000"/>
                </a:solidFill>
                <a:latin typeface="Wingdings" pitchFamily="18" charset="0"/>
                <a:cs typeface="Wingdings" pitchFamily="18" charset="0"/>
              </a:rPr>
              <a:t></a:t>
            </a:r>
          </a:p>
          <a:p>
            <a:pPr>
              <a:lnSpc>
                <a:spcPts val="1700"/>
              </a:lnSpc>
              <a:tabLst>
							</a:tabLst>
            </a:pPr>
            <a:r>
              <a:rPr lang="en-US" altLang="zh-CN" sz="971" dirty="0" smtClean="0">
                <a:solidFill>
                  <a:srgbClr val="000000"/>
                </a:solidFill>
                <a:latin typeface="Wingdings" pitchFamily="18" charset="0"/>
                <a:cs typeface="Wingdings" pitchFamily="18" charset="0"/>
              </a:rPr>
              <a:t></a:t>
            </a:r>
          </a:p>
          <a:p>
            <a:pPr>
              <a:lnSpc>
                <a:spcPts val="1700"/>
              </a:lnSpc>
              <a:tabLst>
							</a:tabLst>
            </a:pPr>
            <a:r>
              <a:rPr lang="en-US" altLang="zh-CN" sz="971" dirty="0" smtClean="0">
                <a:solidFill>
                  <a:srgbClr val="000000"/>
                </a:solidFill>
                <a:latin typeface="Wingdings" pitchFamily="18" charset="0"/>
                <a:cs typeface="Wingdings" pitchFamily="18" charset="0"/>
              </a:rPr>
              <a:t></a:t>
            </a:r>
          </a:p>
          <a:p>
            <a:pPr>
              <a:lnSpc>
                <a:spcPts val="1700"/>
              </a:lnSpc>
              <a:tabLst>
							</a:tabLst>
            </a:pPr>
            <a:r>
              <a:rPr lang="en-US" altLang="zh-CN" sz="971" dirty="0" smtClean="0">
                <a:solidFill>
                  <a:srgbClr val="000000"/>
                </a:solidFill>
                <a:latin typeface="Wingdings" pitchFamily="18" charset="0"/>
                <a:cs typeface="Wingdings" pitchFamily="18" charset="0"/>
              </a:rPr>
              <a:t>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500"/>
              </a:lnSpc>
              <a:tabLst>
							</a:tabLst>
            </a:pPr>
            <a:r>
              <a:rPr lang="en-US" altLang="zh-CN" sz="971" dirty="0" smtClean="0">
                <a:solidFill>
                  <a:srgbClr val="000000"/>
                </a:solidFill>
                <a:latin typeface="Wingdings" pitchFamily="18" charset="0"/>
                <a:cs typeface="Wingdings" pitchFamily="18" charset="0"/>
              </a:rPr>
              <a:t></a:t>
            </a:r>
          </a:p>
          <a:p>
            <a:pPr>
              <a:lnSpc>
                <a:spcPts val="1700"/>
              </a:lnSpc>
              <a:tabLst>
							</a:tabLst>
            </a:pPr>
            <a:r>
              <a:rPr lang="en-US" altLang="zh-CN" sz="971" dirty="0" smtClean="0">
                <a:solidFill>
                  <a:srgbClr val="000000"/>
                </a:solidFill>
                <a:latin typeface="Wingdings" pitchFamily="18" charset="0"/>
                <a:cs typeface="Wingdings" pitchFamily="18" charset="0"/>
              </a:rPr>
              <a:t></a:t>
            </a:r>
          </a:p>
          <a:p>
            <a:pPr>
              <a:lnSpc>
                <a:spcPts val="1700"/>
              </a:lnSpc>
              <a:tabLst>
							</a:tabLst>
            </a:pPr>
            <a:r>
              <a:rPr lang="en-US" altLang="zh-CN" sz="971" dirty="0" smtClean="0">
                <a:solidFill>
                  <a:srgbClr val="000000"/>
                </a:solidFill>
                <a:latin typeface="Wingdings" pitchFamily="18" charset="0"/>
                <a:cs typeface="Wingdings" pitchFamily="18" charset="0"/>
              </a:rPr>
              <a:t></a:t>
            </a:r>
          </a:p>
          <a:p>
            <a:pPr>
              <a:lnSpc>
                <a:spcPts val="1700"/>
              </a:lnSpc>
              <a:tabLst>
							</a:tabLst>
            </a:pPr>
            <a:r>
              <a:rPr lang="en-US" altLang="zh-CN" sz="971" dirty="0" smtClean="0">
                <a:solidFill>
                  <a:srgbClr val="000000"/>
                </a:solidFill>
                <a:latin typeface="Wingdings" pitchFamily="18" charset="0"/>
                <a:cs typeface="Wingdings" pitchFamily="18" charset="0"/>
              </a:rPr>
              <a:t></a:t>
            </a:r>
          </a:p>
          <a:p>
            <a:pPr>
              <a:lnSpc>
                <a:spcPts val="1700"/>
              </a:lnSpc>
              <a:tabLst>
							</a:tabLst>
            </a:pPr>
            <a:r>
              <a:rPr lang="en-US" altLang="zh-CN" sz="971" dirty="0" smtClean="0">
                <a:solidFill>
                  <a:srgbClr val="000000"/>
                </a:solidFill>
                <a:latin typeface="Wingdings" pitchFamily="18" charset="0"/>
                <a:cs typeface="Wingdings" pitchFamily="18" charset="0"/>
              </a:rPr>
              <a:t>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400"/>
              </a:lnSpc>
              <a:tabLst>
							</a:tabLst>
            </a:pPr>
            <a:r>
              <a:rPr lang="en-US" altLang="zh-CN" sz="971" dirty="0" smtClean="0">
                <a:solidFill>
                  <a:srgbClr val="000000"/>
                </a:solidFill>
                <a:latin typeface="Wingdings" pitchFamily="18" charset="0"/>
                <a:cs typeface="Wingdings" pitchFamily="18" charset="0"/>
              </a:rPr>
              <a:t></a:t>
            </a:r>
          </a:p>
          <a:p>
            <a:pPr>
              <a:lnSpc>
                <a:spcPts val="1700"/>
              </a:lnSpc>
              <a:tabLst>
							</a:tabLst>
            </a:pPr>
            <a:r>
              <a:rPr lang="en-US" altLang="zh-CN" sz="971" dirty="0" smtClean="0">
                <a:solidFill>
                  <a:srgbClr val="000000"/>
                </a:solidFill>
                <a:latin typeface="Wingdings" pitchFamily="18" charset="0"/>
                <a:cs typeface="Wingdings" pitchFamily="18" charset="0"/>
              </a:rPr>
              <a:t></a:t>
            </a:r>
          </a:p>
          <a:p>
            <a:pPr>
              <a:lnSpc>
                <a:spcPts val="1700"/>
              </a:lnSpc>
              <a:tabLst>
							</a:tabLst>
            </a:pPr>
            <a:r>
              <a:rPr lang="en-US" altLang="zh-CN" sz="971" dirty="0" smtClean="0">
                <a:solidFill>
                  <a:srgbClr val="000000"/>
                </a:solidFill>
                <a:latin typeface="Wingdings" pitchFamily="18" charset="0"/>
                <a:cs typeface="Wingdings" pitchFamily="18" charset="0"/>
              </a:rPr>
              <a:t>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500"/>
            <a:ext cx="10680700" cy="741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500"/>
            <a:ext cx="10680700" cy="741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500"/>
            <a:ext cx="10680700" cy="741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雨林木风</cp:lastModifiedBy>
  <cp:revision>3</cp:revision>
  <dcterms:created xsi:type="dcterms:W3CDTF">2006-08-16T00:00:00Z</dcterms:created>
  <dcterms:modified xsi:type="dcterms:W3CDTF">2010-04-24T16:48:41Z</dcterms:modified>
</cp:coreProperties>
</file>